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32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8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9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4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8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07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1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8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9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98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DC18604-D35F-4D13-9F01-7D1B4A958AB2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576CFD-5282-44A5-A360-4D418869C9D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671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sh27.spip.ac-rouen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eferentenfantsduvoyage27@ac-rouen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>
                <a:solidFill>
                  <a:prstClr val="black"/>
                </a:solidFill>
                <a:latin typeface="Calibri"/>
              </a:rPr>
              <a:t>EFIV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96045" y="3980861"/>
            <a:ext cx="6104709" cy="1655762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fr-FR" sz="3200" dirty="0">
                <a:solidFill>
                  <a:prstClr val="black">
                    <a:tint val="75000"/>
                  </a:prstClr>
                </a:solidFill>
              </a:rPr>
              <a:t>Enfants issus de familles itinérantes ou du voyage</a:t>
            </a:r>
          </a:p>
        </p:txBody>
      </p:sp>
    </p:spTree>
    <p:extLst>
      <p:ext uri="{BB962C8B-B14F-4D97-AF65-F5344CB8AC3E}">
        <p14:creationId xmlns:p14="http://schemas.microsoft.com/office/powerpoint/2010/main" val="30127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defRPr/>
            </a:pPr>
            <a:r>
              <a:rPr lang="fr-FR" b="1" kern="0" cap="none" dirty="0"/>
              <a:t>Enseignant ressource EFIV au niveau départemental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581192" y="1843314"/>
            <a:ext cx="11029615" cy="4484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kern="0" dirty="0">
                <a:solidFill>
                  <a:prstClr val="black"/>
                </a:solidFill>
              </a:rPr>
              <a:t>	Ses missions :</a:t>
            </a:r>
          </a:p>
          <a:p>
            <a:pPr marL="0" indent="0" algn="just">
              <a:buNone/>
            </a:pPr>
            <a:endParaRPr lang="fr-FR" b="1" kern="0" dirty="0">
              <a:solidFill>
                <a:prstClr val="black"/>
              </a:solidFill>
            </a:endParaRPr>
          </a:p>
          <a:p>
            <a:r>
              <a:rPr lang="fr-FR" dirty="0"/>
              <a:t>Accompagner les équipes pédagogiques accueillant des EFIV;</a:t>
            </a:r>
          </a:p>
          <a:p>
            <a:r>
              <a:rPr lang="fr-FR" dirty="0"/>
              <a:t>Proposer des ressources pédagogiques et des outils d’évaluation (site EURE ASH </a:t>
            </a:r>
            <a:r>
              <a:rPr lang="fr-FR" dirty="0">
                <a:hlinkClick r:id="rId2"/>
              </a:rPr>
              <a:t>https://ash27.spip.ac-rouen.fr/</a:t>
            </a:r>
            <a:r>
              <a:rPr lang="fr-FR" dirty="0"/>
              <a:t> onglet RESSOURCES) ;</a:t>
            </a:r>
          </a:p>
          <a:p>
            <a:r>
              <a:rPr lang="fr-FR" dirty="0"/>
              <a:t>Elaborer et mettre en œuvre avec les équipes enseignantes des </a:t>
            </a:r>
            <a:r>
              <a:rPr lang="fr-FR" b="1" dirty="0"/>
              <a:t>projets pédagogiques en lien avec la prévention de l’illettrisme</a:t>
            </a:r>
            <a:r>
              <a:rPr lang="fr-FR" dirty="0"/>
              <a:t>;</a:t>
            </a:r>
          </a:p>
          <a:p>
            <a:r>
              <a:rPr lang="fr-FR" dirty="0"/>
              <a:t>Favoriser le lien avec les familles;</a:t>
            </a:r>
          </a:p>
          <a:p>
            <a:r>
              <a:rPr lang="fr-FR" dirty="0"/>
              <a:t>Participer aux </a:t>
            </a:r>
            <a:r>
              <a:rPr lang="fr-FR" b="1" dirty="0"/>
              <a:t>équipes éducatives </a:t>
            </a:r>
            <a:r>
              <a:rPr lang="fr-FR" dirty="0"/>
              <a:t>lorsque la situation le nécessite.</a:t>
            </a:r>
          </a:p>
          <a:p>
            <a:r>
              <a:rPr lang="fr-FR" dirty="0"/>
              <a:t>…</a:t>
            </a:r>
            <a:endParaRPr lang="fr-FR" b="1" i="1" u="sng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5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Coordonnées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4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200" dirty="0">
                <a:solidFill>
                  <a:schemeClr val="tx1"/>
                </a:solidFill>
              </a:rPr>
              <a:t>L’enseignante ressources peut être contacter directement :</a:t>
            </a:r>
          </a:p>
          <a:p>
            <a:r>
              <a:rPr lang="fr-FR" dirty="0">
                <a:solidFill>
                  <a:schemeClr val="tx1"/>
                </a:solidFill>
              </a:rPr>
              <a:t>Raja BOUGAMRA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000" b="1" dirty="0">
                <a:solidFill>
                  <a:srgbClr val="FF0000"/>
                </a:solidFill>
                <a:hlinkClick r:id="rId2"/>
              </a:rPr>
              <a:t>referentenfantsduvoyage27@ac-rouen.fr</a:t>
            </a:r>
            <a:endParaRPr lang="fr-F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tx1"/>
                </a:solidFill>
              </a:rPr>
              <a:t>Tél: 06 34 22 88 70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Circonscription EVREUX EURE ASH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24 boulevard Georges Chauvin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27022 EVREUX CEDEX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Sous</a:t>
            </a:r>
            <a:r>
              <a:rPr lang="fr-FR" dirty="0">
                <a:solidFill>
                  <a:schemeClr val="tx1"/>
                </a:solidFill>
                <a:cs typeface="Arial" panose="020B0604020202020204" pitchFamily="34" charset="0"/>
              </a:rPr>
              <a:t> la responsabilité de l’IEN en charge de l’A.S.H. Jérôme HENON</a:t>
            </a:r>
          </a:p>
        </p:txBody>
      </p:sp>
    </p:spTree>
    <p:extLst>
      <p:ext uri="{BB962C8B-B14F-4D97-AF65-F5344CB8AC3E}">
        <p14:creationId xmlns:p14="http://schemas.microsoft.com/office/powerpoint/2010/main" val="334972566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4272</TotalTime>
  <Words>146</Words>
  <Application>Microsoft Office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Gill Sans MT</vt:lpstr>
      <vt:lpstr>Wingdings 2</vt:lpstr>
      <vt:lpstr>Dividende</vt:lpstr>
      <vt:lpstr>EFIV</vt:lpstr>
      <vt:lpstr>Enseignant ressource EFIV au niveau départemental</vt:lpstr>
      <vt:lpstr>Coordonnées :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EFIV</dc:title>
  <dc:creator>Raja Bougamra</dc:creator>
  <cp:lastModifiedBy>raja bougamra</cp:lastModifiedBy>
  <cp:revision>16</cp:revision>
  <dcterms:created xsi:type="dcterms:W3CDTF">2022-09-02T10:29:58Z</dcterms:created>
  <dcterms:modified xsi:type="dcterms:W3CDTF">2022-09-06T10:39:15Z</dcterms:modified>
</cp:coreProperties>
</file>